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03" r:id="rId4"/>
    <p:sldId id="280" r:id="rId5"/>
    <p:sldId id="281" r:id="rId6"/>
    <p:sldId id="283" r:id="rId7"/>
    <p:sldId id="285" r:id="rId8"/>
    <p:sldId id="284" r:id="rId9"/>
    <p:sldId id="286" r:id="rId10"/>
    <p:sldId id="288" r:id="rId11"/>
    <p:sldId id="292" r:id="rId12"/>
    <p:sldId id="293" r:id="rId13"/>
    <p:sldId id="294" r:id="rId14"/>
    <p:sldId id="295" r:id="rId15"/>
    <p:sldId id="296" r:id="rId16"/>
    <p:sldId id="297" r:id="rId17"/>
    <p:sldId id="302" r:id="rId18"/>
    <p:sldId id="298" r:id="rId19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759D"/>
    <a:srgbClr val="000000"/>
    <a:srgbClr val="B92D14"/>
    <a:srgbClr val="35B19D"/>
    <a:srgbClr val="4D4D4D"/>
    <a:srgbClr val="E8E8E8"/>
    <a:srgbClr val="1E1E20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7" autoAdjust="0"/>
    <p:restoredTop sz="95596" autoAdjust="0"/>
  </p:normalViewPr>
  <p:slideViewPr>
    <p:cSldViewPr>
      <p:cViewPr varScale="1">
        <p:scale>
          <a:sx n="75" d="100"/>
          <a:sy n="75" d="100"/>
        </p:scale>
        <p:origin x="78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fr-F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fr-F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edit Master text styles</a:t>
            </a:r>
          </a:p>
          <a:p>
            <a:pPr lvl="1"/>
            <a:r>
              <a:rPr lang="en-US" altLang="fr-FR" smtClean="0"/>
              <a:t>Second level</a:t>
            </a:r>
          </a:p>
          <a:p>
            <a:pPr lvl="2"/>
            <a:r>
              <a:rPr lang="en-US" altLang="fr-FR" smtClean="0"/>
              <a:t>Third level</a:t>
            </a:r>
          </a:p>
          <a:p>
            <a:pPr lvl="3"/>
            <a:r>
              <a:rPr lang="en-US" altLang="fr-FR" smtClean="0"/>
              <a:t>Fourth level</a:t>
            </a:r>
          </a:p>
          <a:p>
            <a:pPr lvl="4"/>
            <a:r>
              <a:rPr lang="en-US" altLang="fr-FR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fr-F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8B766A-E527-41FD-8785-C939D2CEAC9B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205065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34EB80-BC8F-4047-B430-8E452B6C5720}" type="slidenum">
              <a:rPr lang="en-US" altLang="fr-FR"/>
              <a:pPr/>
              <a:t>1</a:t>
            </a:fld>
            <a:endParaRPr lang="en-US" altLang="fr-FR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278406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B940EB-5002-4255-AE96-39CF5EBC2DCA}" type="slidenum">
              <a:rPr lang="en-US" altLang="fr-FR"/>
              <a:pPr/>
              <a:t>2</a:t>
            </a:fld>
            <a:endParaRPr lang="en-US" altLang="fr-F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37267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5334000"/>
            <a:ext cx="7772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5867400"/>
            <a:ext cx="77724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66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1417638"/>
            <a:ext cx="1828800" cy="5211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417638"/>
            <a:ext cx="5334000" cy="5211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22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210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66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38400"/>
            <a:ext cx="35814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0"/>
            <a:ext cx="35814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88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27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70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84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35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78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417638"/>
            <a:ext cx="73152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384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edit Master text styles</a:t>
            </a:r>
          </a:p>
          <a:p>
            <a:pPr lvl="1"/>
            <a:r>
              <a:rPr lang="en-US" altLang="fr-FR" smtClean="0"/>
              <a:t>Second level</a:t>
            </a:r>
          </a:p>
          <a:p>
            <a:pPr lvl="2"/>
            <a:r>
              <a:rPr lang="en-US" altLang="fr-FR" smtClean="0"/>
              <a:t>Third level</a:t>
            </a:r>
          </a:p>
          <a:p>
            <a:pPr lvl="3"/>
            <a:r>
              <a:rPr lang="en-US" altLang="fr-FR" smtClean="0"/>
              <a:t>Fourth level</a:t>
            </a:r>
          </a:p>
          <a:p>
            <a:pPr lvl="4"/>
            <a:r>
              <a:rPr lang="en-US" altLang="fr-FR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777260" y="1900282"/>
            <a:ext cx="824607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  <a:scene3d>
              <a:camera prst="obliqueTopLeft"/>
              <a:lightRig rig="threePt" dir="t"/>
            </a:scene3d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9pPr>
          </a:lstStyle>
          <a:p>
            <a:pPr algn="ctr"/>
            <a:r>
              <a:rPr lang="fr-FR" sz="84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Création d’un Site Web Educatif </a:t>
            </a:r>
          </a:p>
          <a:p>
            <a:pPr algn="ctr"/>
            <a:r>
              <a:rPr lang="fr-FR" sz="60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fr-FR" sz="4000" b="1" dirty="0" smtClean="0">
                <a:ln w="22225">
                  <a:noFill/>
                  <a:prstDash val="solid"/>
                </a:ln>
                <a:solidFill>
                  <a:srgbClr val="B92D14"/>
                </a:solidFill>
                <a:effectLst/>
              </a:rPr>
              <a:t>(Société IT Gate Sousse)</a:t>
            </a:r>
          </a:p>
          <a:p>
            <a:pPr algn="ctr"/>
            <a:endParaRPr lang="fr-FR" sz="6000" b="1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8" name="Image 29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613" y="188640"/>
            <a:ext cx="2148717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04" y="4611626"/>
            <a:ext cx="21602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ln w="12700">
                  <a:solidFill>
                    <a:srgbClr val="35B19D"/>
                  </a:solidFill>
                  <a:prstDash val="solid"/>
                </a:ln>
                <a:solidFill>
                  <a:srgbClr val="35759D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 </a:t>
            </a:r>
          </a:p>
          <a:p>
            <a:endParaRPr lang="fr-FR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187624" y="5027124"/>
            <a:ext cx="5963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00206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Imen Guerfi</a:t>
            </a:r>
            <a:endParaRPr lang="fr-FR" sz="48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00206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1"/>
          <a:stretch/>
        </p:blipFill>
        <p:spPr bwMode="auto">
          <a:xfrm>
            <a:off x="2735876" y="1340768"/>
            <a:ext cx="6264696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76872"/>
            <a:ext cx="6408712" cy="3170044"/>
          </a:xfrm>
          <a:prstGeom prst="rect">
            <a:avLst/>
          </a:prstGeom>
        </p:spPr>
      </p:pic>
      <p:pic>
        <p:nvPicPr>
          <p:cNvPr id="5" name="Picture 18" descr="original_pencil_w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3294" y="6086478"/>
            <a:ext cx="1028696" cy="771522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9" y="3500439"/>
            <a:ext cx="5760085" cy="297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96552" y="-41360"/>
            <a:ext cx="909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Partie Admin</a:t>
            </a:r>
            <a:endParaRPr lang="fr-FR" sz="66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9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404"/>
            <a:ext cx="7776864" cy="3672408"/>
          </a:xfrm>
          <a:prstGeom prst="rect">
            <a:avLst/>
          </a:prstGeom>
        </p:spPr>
      </p:pic>
      <p:pic>
        <p:nvPicPr>
          <p:cNvPr id="3" name="Picture 11" descr="book_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1177" y="1412776"/>
            <a:ext cx="1262823" cy="100762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396552" y="-41360"/>
            <a:ext cx="909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Partie Admin</a:t>
            </a:r>
            <a:endParaRPr lang="fr-FR" sz="66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7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84784"/>
            <a:ext cx="6912768" cy="367240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/>
          <a:stretch/>
        </p:blipFill>
        <p:spPr bwMode="auto">
          <a:xfrm>
            <a:off x="23788" y="3429000"/>
            <a:ext cx="6564436" cy="3298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96552" y="-41360"/>
            <a:ext cx="909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Partie Admin</a:t>
            </a:r>
            <a:endParaRPr lang="fr-FR" sz="66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4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12776"/>
            <a:ext cx="6552728" cy="367240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24944"/>
            <a:ext cx="6768752" cy="36724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96552" y="-41360"/>
            <a:ext cx="909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Partie Admin</a:t>
            </a:r>
            <a:endParaRPr lang="fr-FR" sz="66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69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15" y="1339664"/>
            <a:ext cx="6624736" cy="381642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"/>
          <a:stretch/>
        </p:blipFill>
        <p:spPr bwMode="auto">
          <a:xfrm>
            <a:off x="107504" y="3140968"/>
            <a:ext cx="6336704" cy="3394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 descr="http://www.latelierdugeek.fr/wp-content/uploads/2013/04/domotique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0" y="5438416"/>
            <a:ext cx="1424065" cy="14390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-25152" y="12700"/>
            <a:ext cx="909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Partie Utilisateur</a:t>
            </a:r>
            <a:endParaRPr lang="fr-FR" sz="66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052736"/>
            <a:ext cx="5943600" cy="284861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"/>
          <a:stretch/>
        </p:blipFill>
        <p:spPr bwMode="auto">
          <a:xfrm>
            <a:off x="683568" y="2924944"/>
            <a:ext cx="5882005" cy="281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4" descr="http://previews.123rf.com/images/coramax/coramax1209/coramax120900095/15117889-3d-personnes-homme-personne-lit-un-livre-le-dos-appuy-contre-une-pile-de-livres-Banque-d'images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-24408" y="5583129"/>
            <a:ext cx="1205345" cy="12635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-25152" y="12700"/>
            <a:ext cx="909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Partie Utilisateur</a:t>
            </a:r>
            <a:endParaRPr lang="fr-FR" sz="66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7776864" cy="432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5152" y="12700"/>
            <a:ext cx="909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Partie Utilisateur</a:t>
            </a:r>
            <a:endParaRPr lang="fr-FR" sz="66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="" xmlns:a16="http://schemas.microsoft.com/office/drawing/2014/main" id="{15F9E255-61F9-4DFF-8290-1A613DA1B5BB}"/>
              </a:ext>
            </a:extLst>
          </p:cNvPr>
          <p:cNvSpPr/>
          <p:nvPr/>
        </p:nvSpPr>
        <p:spPr>
          <a:xfrm>
            <a:off x="1160114" y="5082328"/>
            <a:ext cx="2825146" cy="179722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591D7154-7104-477A-A267-29B7F59277CF}"/>
              </a:ext>
            </a:extLst>
          </p:cNvPr>
          <p:cNvGrpSpPr/>
          <p:nvPr/>
        </p:nvGrpSpPr>
        <p:grpSpPr>
          <a:xfrm>
            <a:off x="1465660" y="1928870"/>
            <a:ext cx="2519600" cy="3244101"/>
            <a:chOff x="2050732" y="1266266"/>
            <a:chExt cx="3359467" cy="4325468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48B83C53-B05F-482A-82A1-BE0464743B39}"/>
                </a:ext>
              </a:extLst>
            </p:cNvPr>
            <p:cNvGrpSpPr/>
            <p:nvPr/>
          </p:nvGrpSpPr>
          <p:grpSpPr>
            <a:xfrm>
              <a:off x="2050732" y="1266266"/>
              <a:ext cx="3359467" cy="4325468"/>
              <a:chOff x="5230813" y="2312988"/>
              <a:chExt cx="1733550" cy="2232025"/>
            </a:xfrm>
          </p:grpSpPr>
          <p:sp>
            <p:nvSpPr>
              <p:cNvPr id="16" name="Freeform 6">
                <a:extLst>
                  <a:ext uri="{FF2B5EF4-FFF2-40B4-BE49-F238E27FC236}">
                    <a16:creationId xmlns="" xmlns:a16="http://schemas.microsoft.com/office/drawing/2014/main" id="{9BA7F78A-5B92-4949-8F8C-8ECC299BC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3513" y="4191001"/>
                <a:ext cx="41275" cy="60325"/>
              </a:xfrm>
              <a:custGeom>
                <a:avLst/>
                <a:gdLst>
                  <a:gd name="T0" fmla="*/ 0 w 13"/>
                  <a:gd name="T1" fmla="*/ 3 h 19"/>
                  <a:gd name="T2" fmla="*/ 4 w 13"/>
                  <a:gd name="T3" fmla="*/ 0 h 19"/>
                  <a:gd name="T4" fmla="*/ 10 w 13"/>
                  <a:gd name="T5" fmla="*/ 5 h 19"/>
                  <a:gd name="T6" fmla="*/ 5 w 13"/>
                  <a:gd name="T7" fmla="*/ 18 h 19"/>
                  <a:gd name="T8" fmla="*/ 0 w 13"/>
                  <a:gd name="T9" fmla="*/ 15 h 19"/>
                  <a:gd name="T10" fmla="*/ 0 w 13"/>
                  <a:gd name="T1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9">
                    <a:moveTo>
                      <a:pt x="0" y="3"/>
                    </a:moveTo>
                    <a:cubicBezTo>
                      <a:pt x="2" y="2"/>
                      <a:pt x="3" y="1"/>
                      <a:pt x="4" y="0"/>
                    </a:cubicBezTo>
                    <a:cubicBezTo>
                      <a:pt x="6" y="2"/>
                      <a:pt x="8" y="3"/>
                      <a:pt x="10" y="5"/>
                    </a:cubicBezTo>
                    <a:cubicBezTo>
                      <a:pt x="13" y="10"/>
                      <a:pt x="11" y="17"/>
                      <a:pt x="5" y="18"/>
                    </a:cubicBezTo>
                    <a:cubicBezTo>
                      <a:pt x="4" y="19"/>
                      <a:pt x="2" y="17"/>
                      <a:pt x="0" y="15"/>
                    </a:cubicBezTo>
                    <a:cubicBezTo>
                      <a:pt x="7" y="11"/>
                      <a:pt x="5" y="7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="" xmlns:a16="http://schemas.microsoft.com/office/drawing/2014/main" id="{F5C40D60-8578-40FF-BE1E-194917DCC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426" y="2944813"/>
                <a:ext cx="28575" cy="34925"/>
              </a:xfrm>
              <a:custGeom>
                <a:avLst/>
                <a:gdLst>
                  <a:gd name="T0" fmla="*/ 0 w 9"/>
                  <a:gd name="T1" fmla="*/ 10 h 11"/>
                  <a:gd name="T2" fmla="*/ 2 w 9"/>
                  <a:gd name="T3" fmla="*/ 1 h 11"/>
                  <a:gd name="T4" fmla="*/ 8 w 9"/>
                  <a:gd name="T5" fmla="*/ 1 h 11"/>
                  <a:gd name="T6" fmla="*/ 9 w 9"/>
                  <a:gd name="T7" fmla="*/ 3 h 11"/>
                  <a:gd name="T8" fmla="*/ 8 w 9"/>
                  <a:gd name="T9" fmla="*/ 4 h 11"/>
                  <a:gd name="T10" fmla="*/ 2 w 9"/>
                  <a:gd name="T11" fmla="*/ 11 h 11"/>
                  <a:gd name="T12" fmla="*/ 0 w 9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10"/>
                    </a:moveTo>
                    <a:cubicBezTo>
                      <a:pt x="1" y="7"/>
                      <a:pt x="1" y="4"/>
                      <a:pt x="2" y="1"/>
                    </a:cubicBezTo>
                    <a:cubicBezTo>
                      <a:pt x="2" y="0"/>
                      <a:pt x="6" y="1"/>
                      <a:pt x="8" y="1"/>
                    </a:cubicBezTo>
                    <a:cubicBezTo>
                      <a:pt x="9" y="1"/>
                      <a:pt x="9" y="2"/>
                      <a:pt x="9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3" y="3"/>
                      <a:pt x="2" y="7"/>
                      <a:pt x="2" y="11"/>
                    </a:cubicBezTo>
                    <a:cubicBezTo>
                      <a:pt x="1" y="11"/>
                      <a:pt x="1" y="10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="" xmlns:a16="http://schemas.microsoft.com/office/drawing/2014/main" id="{C390EA27-1FE2-4756-A3F0-21C98E0E4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101" y="3649663"/>
                <a:ext cx="622300" cy="611188"/>
              </a:xfrm>
              <a:custGeom>
                <a:avLst/>
                <a:gdLst>
                  <a:gd name="T0" fmla="*/ 145 w 195"/>
                  <a:gd name="T1" fmla="*/ 111 h 192"/>
                  <a:gd name="T2" fmla="*/ 109 w 195"/>
                  <a:gd name="T3" fmla="*/ 179 h 192"/>
                  <a:gd name="T4" fmla="*/ 82 w 195"/>
                  <a:gd name="T5" fmla="*/ 183 h 192"/>
                  <a:gd name="T6" fmla="*/ 7 w 195"/>
                  <a:gd name="T7" fmla="*/ 107 h 192"/>
                  <a:gd name="T8" fmla="*/ 6 w 195"/>
                  <a:gd name="T9" fmla="*/ 84 h 192"/>
                  <a:gd name="T10" fmla="*/ 30 w 195"/>
                  <a:gd name="T11" fmla="*/ 85 h 192"/>
                  <a:gd name="T12" fmla="*/ 87 w 195"/>
                  <a:gd name="T13" fmla="*/ 142 h 192"/>
                  <a:gd name="T14" fmla="*/ 91 w 195"/>
                  <a:gd name="T15" fmla="*/ 146 h 192"/>
                  <a:gd name="T16" fmla="*/ 102 w 195"/>
                  <a:gd name="T17" fmla="*/ 124 h 192"/>
                  <a:gd name="T18" fmla="*/ 148 w 195"/>
                  <a:gd name="T19" fmla="*/ 39 h 192"/>
                  <a:gd name="T20" fmla="*/ 163 w 195"/>
                  <a:gd name="T21" fmla="*/ 11 h 192"/>
                  <a:gd name="T22" fmla="*/ 185 w 195"/>
                  <a:gd name="T23" fmla="*/ 3 h 192"/>
                  <a:gd name="T24" fmla="*/ 191 w 195"/>
                  <a:gd name="T25" fmla="*/ 26 h 192"/>
                  <a:gd name="T26" fmla="*/ 162 w 195"/>
                  <a:gd name="T27" fmla="*/ 79 h 192"/>
                  <a:gd name="T28" fmla="*/ 145 w 195"/>
                  <a:gd name="T29" fmla="*/ 11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2">
                    <a:moveTo>
                      <a:pt x="145" y="111"/>
                    </a:moveTo>
                    <a:cubicBezTo>
                      <a:pt x="133" y="134"/>
                      <a:pt x="121" y="157"/>
                      <a:pt x="109" y="179"/>
                    </a:cubicBezTo>
                    <a:cubicBezTo>
                      <a:pt x="103" y="190"/>
                      <a:pt x="91" y="192"/>
                      <a:pt x="82" y="183"/>
                    </a:cubicBezTo>
                    <a:cubicBezTo>
                      <a:pt x="57" y="158"/>
                      <a:pt x="32" y="132"/>
                      <a:pt x="7" y="107"/>
                    </a:cubicBezTo>
                    <a:cubicBezTo>
                      <a:pt x="0" y="100"/>
                      <a:pt x="1" y="89"/>
                      <a:pt x="6" y="84"/>
                    </a:cubicBezTo>
                    <a:cubicBezTo>
                      <a:pt x="13" y="77"/>
                      <a:pt x="23" y="78"/>
                      <a:pt x="30" y="85"/>
                    </a:cubicBezTo>
                    <a:cubicBezTo>
                      <a:pt x="49" y="104"/>
                      <a:pt x="68" y="123"/>
                      <a:pt x="87" y="142"/>
                    </a:cubicBezTo>
                    <a:cubicBezTo>
                      <a:pt x="88" y="143"/>
                      <a:pt x="89" y="144"/>
                      <a:pt x="91" y="146"/>
                    </a:cubicBezTo>
                    <a:cubicBezTo>
                      <a:pt x="95" y="138"/>
                      <a:pt x="98" y="131"/>
                      <a:pt x="102" y="124"/>
                    </a:cubicBezTo>
                    <a:cubicBezTo>
                      <a:pt x="117" y="96"/>
                      <a:pt x="132" y="68"/>
                      <a:pt x="148" y="39"/>
                    </a:cubicBezTo>
                    <a:cubicBezTo>
                      <a:pt x="153" y="30"/>
                      <a:pt x="158" y="20"/>
                      <a:pt x="163" y="11"/>
                    </a:cubicBezTo>
                    <a:cubicBezTo>
                      <a:pt x="168" y="1"/>
                      <a:pt x="178" y="0"/>
                      <a:pt x="185" y="3"/>
                    </a:cubicBezTo>
                    <a:cubicBezTo>
                      <a:pt x="193" y="7"/>
                      <a:pt x="195" y="18"/>
                      <a:pt x="191" y="26"/>
                    </a:cubicBezTo>
                    <a:cubicBezTo>
                      <a:pt x="182" y="44"/>
                      <a:pt x="172" y="62"/>
                      <a:pt x="162" y="79"/>
                    </a:cubicBezTo>
                    <a:cubicBezTo>
                      <a:pt x="161" y="82"/>
                      <a:pt x="149" y="105"/>
                      <a:pt x="145" y="11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Freeform 9">
                <a:extLst>
                  <a:ext uri="{FF2B5EF4-FFF2-40B4-BE49-F238E27FC236}">
                    <a16:creationId xmlns="" xmlns:a16="http://schemas.microsoft.com/office/drawing/2014/main" id="{9AEF8173-5C3F-4A95-AFA5-151718BC36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0813" y="2312988"/>
                <a:ext cx="1733550" cy="2232025"/>
              </a:xfrm>
              <a:custGeom>
                <a:avLst/>
                <a:gdLst>
                  <a:gd name="T0" fmla="*/ 519 w 543"/>
                  <a:gd name="T1" fmla="*/ 420 h 700"/>
                  <a:gd name="T2" fmla="*/ 452 w 543"/>
                  <a:gd name="T3" fmla="*/ 344 h 700"/>
                  <a:gd name="T4" fmla="*/ 451 w 543"/>
                  <a:gd name="T5" fmla="*/ 131 h 700"/>
                  <a:gd name="T6" fmla="*/ 353 w 543"/>
                  <a:gd name="T7" fmla="*/ 120 h 700"/>
                  <a:gd name="T8" fmla="*/ 350 w 543"/>
                  <a:gd name="T9" fmla="*/ 120 h 700"/>
                  <a:gd name="T10" fmla="*/ 347 w 543"/>
                  <a:gd name="T11" fmla="*/ 93 h 700"/>
                  <a:gd name="T12" fmla="*/ 309 w 543"/>
                  <a:gd name="T13" fmla="*/ 76 h 700"/>
                  <a:gd name="T14" fmla="*/ 273 w 543"/>
                  <a:gd name="T15" fmla="*/ 18 h 700"/>
                  <a:gd name="T16" fmla="*/ 261 w 543"/>
                  <a:gd name="T17" fmla="*/ 10 h 700"/>
                  <a:gd name="T18" fmla="*/ 234 w 543"/>
                  <a:gd name="T19" fmla="*/ 2 h 700"/>
                  <a:gd name="T20" fmla="*/ 231 w 543"/>
                  <a:gd name="T21" fmla="*/ 2 h 700"/>
                  <a:gd name="T22" fmla="*/ 150 w 543"/>
                  <a:gd name="T23" fmla="*/ 69 h 700"/>
                  <a:gd name="T24" fmla="*/ 123 w 543"/>
                  <a:gd name="T25" fmla="*/ 75 h 700"/>
                  <a:gd name="T26" fmla="*/ 105 w 543"/>
                  <a:gd name="T27" fmla="*/ 114 h 700"/>
                  <a:gd name="T28" fmla="*/ 18 w 543"/>
                  <a:gd name="T29" fmla="*/ 120 h 700"/>
                  <a:gd name="T30" fmla="*/ 0 w 543"/>
                  <a:gd name="T31" fmla="*/ 371 h 700"/>
                  <a:gd name="T32" fmla="*/ 0 w 543"/>
                  <a:gd name="T33" fmla="*/ 606 h 700"/>
                  <a:gd name="T34" fmla="*/ 0 w 543"/>
                  <a:gd name="T35" fmla="*/ 607 h 700"/>
                  <a:gd name="T36" fmla="*/ 19 w 543"/>
                  <a:gd name="T37" fmla="*/ 621 h 700"/>
                  <a:gd name="T38" fmla="*/ 206 w 543"/>
                  <a:gd name="T39" fmla="*/ 625 h 700"/>
                  <a:gd name="T40" fmla="*/ 321 w 543"/>
                  <a:gd name="T41" fmla="*/ 695 h 700"/>
                  <a:gd name="T42" fmla="*/ 478 w 543"/>
                  <a:gd name="T43" fmla="*/ 651 h 700"/>
                  <a:gd name="T44" fmla="*/ 538 w 543"/>
                  <a:gd name="T45" fmla="*/ 473 h 700"/>
                  <a:gd name="T46" fmla="*/ 215 w 543"/>
                  <a:gd name="T47" fmla="*/ 35 h 700"/>
                  <a:gd name="T48" fmla="*/ 255 w 543"/>
                  <a:gd name="T49" fmla="*/ 45 h 700"/>
                  <a:gd name="T50" fmla="*/ 261 w 543"/>
                  <a:gd name="T51" fmla="*/ 51 h 700"/>
                  <a:gd name="T52" fmla="*/ 271 w 543"/>
                  <a:gd name="T53" fmla="*/ 76 h 700"/>
                  <a:gd name="T54" fmla="*/ 181 w 543"/>
                  <a:gd name="T55" fmla="*/ 75 h 700"/>
                  <a:gd name="T56" fmla="*/ 137 w 543"/>
                  <a:gd name="T57" fmla="*/ 107 h 700"/>
                  <a:gd name="T58" fmla="*/ 309 w 543"/>
                  <a:gd name="T59" fmla="*/ 108 h 700"/>
                  <a:gd name="T60" fmla="*/ 315 w 543"/>
                  <a:gd name="T61" fmla="*/ 160 h 700"/>
                  <a:gd name="T62" fmla="*/ 261 w 543"/>
                  <a:gd name="T63" fmla="*/ 166 h 700"/>
                  <a:gd name="T64" fmla="*/ 136 w 543"/>
                  <a:gd name="T65" fmla="*/ 160 h 700"/>
                  <a:gd name="T66" fmla="*/ 183 w 543"/>
                  <a:gd name="T67" fmla="*/ 588 h 700"/>
                  <a:gd name="T68" fmla="*/ 32 w 543"/>
                  <a:gd name="T69" fmla="*/ 290 h 700"/>
                  <a:gd name="T70" fmla="*/ 38 w 543"/>
                  <a:gd name="T71" fmla="*/ 152 h 700"/>
                  <a:gd name="T72" fmla="*/ 105 w 543"/>
                  <a:gd name="T73" fmla="*/ 158 h 700"/>
                  <a:gd name="T74" fmla="*/ 123 w 543"/>
                  <a:gd name="T75" fmla="*/ 197 h 700"/>
                  <a:gd name="T76" fmla="*/ 329 w 543"/>
                  <a:gd name="T77" fmla="*/ 197 h 700"/>
                  <a:gd name="T78" fmla="*/ 347 w 543"/>
                  <a:gd name="T79" fmla="*/ 158 h 700"/>
                  <a:gd name="T80" fmla="*/ 382 w 543"/>
                  <a:gd name="T81" fmla="*/ 152 h 700"/>
                  <a:gd name="T82" fmla="*/ 420 w 543"/>
                  <a:gd name="T83" fmla="*/ 157 h 700"/>
                  <a:gd name="T84" fmla="*/ 420 w 543"/>
                  <a:gd name="T85" fmla="*/ 327 h 700"/>
                  <a:gd name="T86" fmla="*/ 404 w 543"/>
                  <a:gd name="T87" fmla="*/ 329 h 700"/>
                  <a:gd name="T88" fmla="*/ 276 w 543"/>
                  <a:gd name="T89" fmla="*/ 339 h 700"/>
                  <a:gd name="T90" fmla="*/ 175 w 543"/>
                  <a:gd name="T91" fmla="*/ 452 h 700"/>
                  <a:gd name="T92" fmla="*/ 507 w 543"/>
                  <a:gd name="T93" fmla="*/ 536 h 700"/>
                  <a:gd name="T94" fmla="*/ 391 w 543"/>
                  <a:gd name="T95" fmla="*/ 661 h 700"/>
                  <a:gd name="T96" fmla="*/ 282 w 543"/>
                  <a:gd name="T97" fmla="*/ 648 h 700"/>
                  <a:gd name="T98" fmla="*/ 211 w 543"/>
                  <a:gd name="T99" fmla="*/ 572 h 700"/>
                  <a:gd name="T100" fmla="*/ 278 w 543"/>
                  <a:gd name="T101" fmla="*/ 374 h 700"/>
                  <a:gd name="T102" fmla="*/ 481 w 543"/>
                  <a:gd name="T103" fmla="*/ 421 h 700"/>
                  <a:gd name="T104" fmla="*/ 507 w 543"/>
                  <a:gd name="T105" fmla="*/ 536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3" h="700">
                    <a:moveTo>
                      <a:pt x="538" y="473"/>
                    </a:moveTo>
                    <a:cubicBezTo>
                      <a:pt x="534" y="454"/>
                      <a:pt x="528" y="437"/>
                      <a:pt x="519" y="420"/>
                    </a:cubicBezTo>
                    <a:cubicBezTo>
                      <a:pt x="504" y="393"/>
                      <a:pt x="483" y="370"/>
                      <a:pt x="457" y="353"/>
                    </a:cubicBezTo>
                    <a:cubicBezTo>
                      <a:pt x="453" y="351"/>
                      <a:pt x="452" y="348"/>
                      <a:pt x="452" y="344"/>
                    </a:cubicBezTo>
                    <a:cubicBezTo>
                      <a:pt x="452" y="276"/>
                      <a:pt x="452" y="208"/>
                      <a:pt x="452" y="140"/>
                    </a:cubicBezTo>
                    <a:cubicBezTo>
                      <a:pt x="452" y="137"/>
                      <a:pt x="452" y="134"/>
                      <a:pt x="451" y="131"/>
                    </a:cubicBezTo>
                    <a:cubicBezTo>
                      <a:pt x="448" y="123"/>
                      <a:pt x="442" y="120"/>
                      <a:pt x="434" y="120"/>
                    </a:cubicBezTo>
                    <a:cubicBezTo>
                      <a:pt x="407" y="120"/>
                      <a:pt x="380" y="120"/>
                      <a:pt x="353" y="120"/>
                    </a:cubicBezTo>
                    <a:cubicBezTo>
                      <a:pt x="352" y="120"/>
                      <a:pt x="351" y="120"/>
                      <a:pt x="350" y="120"/>
                    </a:cubicBezTo>
                    <a:cubicBezTo>
                      <a:pt x="350" y="120"/>
                      <a:pt x="350" y="120"/>
                      <a:pt x="350" y="120"/>
                    </a:cubicBezTo>
                    <a:cubicBezTo>
                      <a:pt x="347" y="120"/>
                      <a:pt x="347" y="119"/>
                      <a:pt x="347" y="114"/>
                    </a:cubicBezTo>
                    <a:cubicBezTo>
                      <a:pt x="347" y="107"/>
                      <a:pt x="347" y="100"/>
                      <a:pt x="347" y="93"/>
                    </a:cubicBezTo>
                    <a:cubicBezTo>
                      <a:pt x="347" y="81"/>
                      <a:pt x="341" y="76"/>
                      <a:pt x="329" y="76"/>
                    </a:cubicBezTo>
                    <a:cubicBezTo>
                      <a:pt x="322" y="75"/>
                      <a:pt x="316" y="75"/>
                      <a:pt x="309" y="76"/>
                    </a:cubicBezTo>
                    <a:cubicBezTo>
                      <a:pt x="304" y="76"/>
                      <a:pt x="303" y="74"/>
                      <a:pt x="302" y="69"/>
                    </a:cubicBezTo>
                    <a:cubicBezTo>
                      <a:pt x="300" y="48"/>
                      <a:pt x="290" y="31"/>
                      <a:pt x="273" y="18"/>
                    </a:cubicBezTo>
                    <a:cubicBezTo>
                      <a:pt x="269" y="15"/>
                      <a:pt x="265" y="13"/>
                      <a:pt x="261" y="10"/>
                    </a:cubicBezTo>
                    <a:cubicBezTo>
                      <a:pt x="261" y="10"/>
                      <a:pt x="261" y="10"/>
                      <a:pt x="261" y="10"/>
                    </a:cubicBezTo>
                    <a:cubicBezTo>
                      <a:pt x="259" y="9"/>
                      <a:pt x="257" y="8"/>
                      <a:pt x="255" y="8"/>
                    </a:cubicBezTo>
                    <a:cubicBezTo>
                      <a:pt x="249" y="5"/>
                      <a:pt x="242" y="3"/>
                      <a:pt x="234" y="2"/>
                    </a:cubicBezTo>
                    <a:cubicBezTo>
                      <a:pt x="233" y="2"/>
                      <a:pt x="232" y="2"/>
                      <a:pt x="231" y="2"/>
                    </a:cubicBezTo>
                    <a:cubicBezTo>
                      <a:pt x="231" y="2"/>
                      <a:pt x="231" y="2"/>
                      <a:pt x="231" y="2"/>
                    </a:cubicBezTo>
                    <a:cubicBezTo>
                      <a:pt x="212" y="0"/>
                      <a:pt x="194" y="6"/>
                      <a:pt x="179" y="18"/>
                    </a:cubicBezTo>
                    <a:cubicBezTo>
                      <a:pt x="162" y="31"/>
                      <a:pt x="152" y="48"/>
                      <a:pt x="150" y="69"/>
                    </a:cubicBezTo>
                    <a:cubicBezTo>
                      <a:pt x="149" y="74"/>
                      <a:pt x="148" y="76"/>
                      <a:pt x="143" y="75"/>
                    </a:cubicBezTo>
                    <a:cubicBezTo>
                      <a:pt x="136" y="75"/>
                      <a:pt x="129" y="75"/>
                      <a:pt x="123" y="75"/>
                    </a:cubicBezTo>
                    <a:cubicBezTo>
                      <a:pt x="111" y="75"/>
                      <a:pt x="105" y="81"/>
                      <a:pt x="105" y="93"/>
                    </a:cubicBezTo>
                    <a:cubicBezTo>
                      <a:pt x="105" y="100"/>
                      <a:pt x="105" y="107"/>
                      <a:pt x="105" y="114"/>
                    </a:cubicBezTo>
                    <a:cubicBezTo>
                      <a:pt x="105" y="120"/>
                      <a:pt x="105" y="120"/>
                      <a:pt x="98" y="120"/>
                    </a:cubicBezTo>
                    <a:cubicBezTo>
                      <a:pt x="72" y="120"/>
                      <a:pt x="45" y="121"/>
                      <a:pt x="18" y="120"/>
                    </a:cubicBezTo>
                    <a:cubicBezTo>
                      <a:pt x="7" y="120"/>
                      <a:pt x="0" y="127"/>
                      <a:pt x="0" y="139"/>
                    </a:cubicBezTo>
                    <a:cubicBezTo>
                      <a:pt x="0" y="216"/>
                      <a:pt x="0" y="293"/>
                      <a:pt x="0" y="371"/>
                    </a:cubicBezTo>
                    <a:cubicBezTo>
                      <a:pt x="0" y="448"/>
                      <a:pt x="0" y="526"/>
                      <a:pt x="0" y="603"/>
                    </a:cubicBezTo>
                    <a:cubicBezTo>
                      <a:pt x="0" y="604"/>
                      <a:pt x="0" y="605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1" y="609"/>
                      <a:pt x="1" y="610"/>
                      <a:pt x="1" y="611"/>
                    </a:cubicBezTo>
                    <a:cubicBezTo>
                      <a:pt x="4" y="619"/>
                      <a:pt x="11" y="621"/>
                      <a:pt x="19" y="621"/>
                    </a:cubicBezTo>
                    <a:cubicBezTo>
                      <a:pt x="78" y="621"/>
                      <a:pt x="138" y="621"/>
                      <a:pt x="197" y="621"/>
                    </a:cubicBezTo>
                    <a:cubicBezTo>
                      <a:pt x="201" y="621"/>
                      <a:pt x="203" y="622"/>
                      <a:pt x="206" y="625"/>
                    </a:cubicBezTo>
                    <a:cubicBezTo>
                      <a:pt x="216" y="636"/>
                      <a:pt x="226" y="647"/>
                      <a:pt x="237" y="657"/>
                    </a:cubicBezTo>
                    <a:cubicBezTo>
                      <a:pt x="261" y="677"/>
                      <a:pt x="290" y="689"/>
                      <a:pt x="321" y="695"/>
                    </a:cubicBezTo>
                    <a:cubicBezTo>
                      <a:pt x="350" y="700"/>
                      <a:pt x="378" y="698"/>
                      <a:pt x="406" y="690"/>
                    </a:cubicBezTo>
                    <a:cubicBezTo>
                      <a:pt x="433" y="682"/>
                      <a:pt x="457" y="669"/>
                      <a:pt x="478" y="651"/>
                    </a:cubicBezTo>
                    <a:cubicBezTo>
                      <a:pt x="511" y="621"/>
                      <a:pt x="532" y="584"/>
                      <a:pt x="539" y="540"/>
                    </a:cubicBezTo>
                    <a:cubicBezTo>
                      <a:pt x="543" y="518"/>
                      <a:pt x="542" y="495"/>
                      <a:pt x="538" y="473"/>
                    </a:cubicBezTo>
                    <a:close/>
                    <a:moveTo>
                      <a:pt x="197" y="44"/>
                    </a:moveTo>
                    <a:cubicBezTo>
                      <a:pt x="202" y="40"/>
                      <a:pt x="209" y="36"/>
                      <a:pt x="215" y="35"/>
                    </a:cubicBezTo>
                    <a:cubicBezTo>
                      <a:pt x="215" y="35"/>
                      <a:pt x="215" y="35"/>
                      <a:pt x="215" y="35"/>
                    </a:cubicBezTo>
                    <a:cubicBezTo>
                      <a:pt x="229" y="32"/>
                      <a:pt x="244" y="35"/>
                      <a:pt x="255" y="45"/>
                    </a:cubicBezTo>
                    <a:cubicBezTo>
                      <a:pt x="257" y="46"/>
                      <a:pt x="259" y="48"/>
                      <a:pt x="261" y="50"/>
                    </a:cubicBezTo>
                    <a:cubicBezTo>
                      <a:pt x="261" y="50"/>
                      <a:pt x="261" y="51"/>
                      <a:pt x="261" y="51"/>
                    </a:cubicBezTo>
                    <a:cubicBezTo>
                      <a:pt x="261" y="51"/>
                      <a:pt x="261" y="51"/>
                      <a:pt x="261" y="51"/>
                    </a:cubicBezTo>
                    <a:cubicBezTo>
                      <a:pt x="267" y="57"/>
                      <a:pt x="270" y="65"/>
                      <a:pt x="271" y="76"/>
                    </a:cubicBezTo>
                    <a:cubicBezTo>
                      <a:pt x="268" y="76"/>
                      <a:pt x="212" y="75"/>
                      <a:pt x="188" y="75"/>
                    </a:cubicBezTo>
                    <a:cubicBezTo>
                      <a:pt x="186" y="75"/>
                      <a:pt x="184" y="75"/>
                      <a:pt x="181" y="75"/>
                    </a:cubicBezTo>
                    <a:cubicBezTo>
                      <a:pt x="182" y="62"/>
                      <a:pt x="188" y="52"/>
                      <a:pt x="197" y="44"/>
                    </a:cubicBezTo>
                    <a:close/>
                    <a:moveTo>
                      <a:pt x="137" y="107"/>
                    </a:moveTo>
                    <a:cubicBezTo>
                      <a:pt x="139" y="107"/>
                      <a:pt x="141" y="107"/>
                      <a:pt x="142" y="107"/>
                    </a:cubicBezTo>
                    <a:cubicBezTo>
                      <a:pt x="167" y="107"/>
                      <a:pt x="278" y="108"/>
                      <a:pt x="309" y="108"/>
                    </a:cubicBezTo>
                    <a:cubicBezTo>
                      <a:pt x="311" y="108"/>
                      <a:pt x="313" y="108"/>
                      <a:pt x="315" y="108"/>
                    </a:cubicBezTo>
                    <a:cubicBezTo>
                      <a:pt x="315" y="110"/>
                      <a:pt x="315" y="145"/>
                      <a:pt x="315" y="160"/>
                    </a:cubicBezTo>
                    <a:cubicBezTo>
                      <a:pt x="315" y="165"/>
                      <a:pt x="314" y="166"/>
                      <a:pt x="310" y="166"/>
                    </a:cubicBezTo>
                    <a:cubicBezTo>
                      <a:pt x="293" y="166"/>
                      <a:pt x="261" y="166"/>
                      <a:pt x="261" y="166"/>
                    </a:cubicBezTo>
                    <a:cubicBezTo>
                      <a:pt x="221" y="165"/>
                      <a:pt x="182" y="165"/>
                      <a:pt x="142" y="166"/>
                    </a:cubicBezTo>
                    <a:cubicBezTo>
                      <a:pt x="138" y="166"/>
                      <a:pt x="136" y="165"/>
                      <a:pt x="136" y="160"/>
                    </a:cubicBezTo>
                    <a:cubicBezTo>
                      <a:pt x="137" y="144"/>
                      <a:pt x="137" y="123"/>
                      <a:pt x="137" y="107"/>
                    </a:cubicBezTo>
                    <a:close/>
                    <a:moveTo>
                      <a:pt x="183" y="588"/>
                    </a:moveTo>
                    <a:cubicBezTo>
                      <a:pt x="159" y="589"/>
                      <a:pt x="31" y="587"/>
                      <a:pt x="31" y="587"/>
                    </a:cubicBezTo>
                    <a:cubicBezTo>
                      <a:pt x="31" y="587"/>
                      <a:pt x="32" y="374"/>
                      <a:pt x="32" y="290"/>
                    </a:cubicBezTo>
                    <a:cubicBezTo>
                      <a:pt x="32" y="246"/>
                      <a:pt x="32" y="202"/>
                      <a:pt x="32" y="158"/>
                    </a:cubicBezTo>
                    <a:cubicBezTo>
                      <a:pt x="32" y="154"/>
                      <a:pt x="33" y="152"/>
                      <a:pt x="38" y="152"/>
                    </a:cubicBezTo>
                    <a:cubicBezTo>
                      <a:pt x="58" y="152"/>
                      <a:pt x="79" y="152"/>
                      <a:pt x="99" y="152"/>
                    </a:cubicBezTo>
                    <a:cubicBezTo>
                      <a:pt x="104" y="152"/>
                      <a:pt x="105" y="154"/>
                      <a:pt x="105" y="158"/>
                    </a:cubicBezTo>
                    <a:cubicBezTo>
                      <a:pt x="105" y="165"/>
                      <a:pt x="105" y="173"/>
                      <a:pt x="105" y="180"/>
                    </a:cubicBezTo>
                    <a:cubicBezTo>
                      <a:pt x="105" y="190"/>
                      <a:pt x="113" y="197"/>
                      <a:pt x="123" y="197"/>
                    </a:cubicBezTo>
                    <a:cubicBezTo>
                      <a:pt x="154" y="197"/>
                      <a:pt x="184" y="197"/>
                      <a:pt x="215" y="197"/>
                    </a:cubicBezTo>
                    <a:cubicBezTo>
                      <a:pt x="215" y="197"/>
                      <a:pt x="291" y="197"/>
                      <a:pt x="329" y="197"/>
                    </a:cubicBezTo>
                    <a:cubicBezTo>
                      <a:pt x="339" y="197"/>
                      <a:pt x="347" y="191"/>
                      <a:pt x="347" y="180"/>
                    </a:cubicBezTo>
                    <a:cubicBezTo>
                      <a:pt x="347" y="173"/>
                      <a:pt x="347" y="165"/>
                      <a:pt x="347" y="158"/>
                    </a:cubicBezTo>
                    <a:cubicBezTo>
                      <a:pt x="347" y="154"/>
                      <a:pt x="348" y="152"/>
                      <a:pt x="352" y="152"/>
                    </a:cubicBezTo>
                    <a:cubicBezTo>
                      <a:pt x="362" y="152"/>
                      <a:pt x="382" y="152"/>
                      <a:pt x="382" y="152"/>
                    </a:cubicBezTo>
                    <a:cubicBezTo>
                      <a:pt x="393" y="152"/>
                      <a:pt x="404" y="152"/>
                      <a:pt x="416" y="152"/>
                    </a:cubicBezTo>
                    <a:cubicBezTo>
                      <a:pt x="419" y="152"/>
                      <a:pt x="420" y="153"/>
                      <a:pt x="420" y="157"/>
                    </a:cubicBezTo>
                    <a:cubicBezTo>
                      <a:pt x="420" y="168"/>
                      <a:pt x="420" y="179"/>
                      <a:pt x="420" y="190"/>
                    </a:cubicBezTo>
                    <a:cubicBezTo>
                      <a:pt x="420" y="235"/>
                      <a:pt x="420" y="281"/>
                      <a:pt x="420" y="327"/>
                    </a:cubicBezTo>
                    <a:cubicBezTo>
                      <a:pt x="420" y="329"/>
                      <a:pt x="420" y="331"/>
                      <a:pt x="420" y="334"/>
                    </a:cubicBezTo>
                    <a:cubicBezTo>
                      <a:pt x="414" y="332"/>
                      <a:pt x="409" y="331"/>
                      <a:pt x="404" y="329"/>
                    </a:cubicBezTo>
                    <a:cubicBezTo>
                      <a:pt x="378" y="321"/>
                      <a:pt x="351" y="321"/>
                      <a:pt x="324" y="324"/>
                    </a:cubicBezTo>
                    <a:cubicBezTo>
                      <a:pt x="308" y="327"/>
                      <a:pt x="292" y="332"/>
                      <a:pt x="276" y="339"/>
                    </a:cubicBezTo>
                    <a:cubicBezTo>
                      <a:pt x="275" y="339"/>
                      <a:pt x="261" y="346"/>
                      <a:pt x="261" y="346"/>
                    </a:cubicBezTo>
                    <a:cubicBezTo>
                      <a:pt x="220" y="371"/>
                      <a:pt x="190" y="406"/>
                      <a:pt x="175" y="452"/>
                    </a:cubicBezTo>
                    <a:cubicBezTo>
                      <a:pt x="160" y="498"/>
                      <a:pt x="164" y="544"/>
                      <a:pt x="183" y="588"/>
                    </a:cubicBezTo>
                    <a:close/>
                    <a:moveTo>
                      <a:pt x="507" y="536"/>
                    </a:moveTo>
                    <a:cubicBezTo>
                      <a:pt x="501" y="572"/>
                      <a:pt x="484" y="603"/>
                      <a:pt x="456" y="627"/>
                    </a:cubicBezTo>
                    <a:cubicBezTo>
                      <a:pt x="437" y="644"/>
                      <a:pt x="415" y="655"/>
                      <a:pt x="391" y="661"/>
                    </a:cubicBezTo>
                    <a:cubicBezTo>
                      <a:pt x="376" y="665"/>
                      <a:pt x="361" y="666"/>
                      <a:pt x="346" y="666"/>
                    </a:cubicBezTo>
                    <a:cubicBezTo>
                      <a:pt x="324" y="665"/>
                      <a:pt x="302" y="659"/>
                      <a:pt x="282" y="648"/>
                    </a:cubicBezTo>
                    <a:cubicBezTo>
                      <a:pt x="280" y="647"/>
                      <a:pt x="270" y="641"/>
                      <a:pt x="268" y="640"/>
                    </a:cubicBezTo>
                    <a:cubicBezTo>
                      <a:pt x="242" y="623"/>
                      <a:pt x="224" y="600"/>
                      <a:pt x="211" y="572"/>
                    </a:cubicBezTo>
                    <a:cubicBezTo>
                      <a:pt x="198" y="544"/>
                      <a:pt x="195" y="514"/>
                      <a:pt x="200" y="484"/>
                    </a:cubicBezTo>
                    <a:cubicBezTo>
                      <a:pt x="209" y="435"/>
                      <a:pt x="235" y="398"/>
                      <a:pt x="278" y="374"/>
                    </a:cubicBezTo>
                    <a:cubicBezTo>
                      <a:pt x="304" y="359"/>
                      <a:pt x="331" y="352"/>
                      <a:pt x="360" y="354"/>
                    </a:cubicBezTo>
                    <a:cubicBezTo>
                      <a:pt x="411" y="357"/>
                      <a:pt x="452" y="379"/>
                      <a:pt x="481" y="421"/>
                    </a:cubicBezTo>
                    <a:cubicBezTo>
                      <a:pt x="493" y="437"/>
                      <a:pt x="501" y="455"/>
                      <a:pt x="506" y="475"/>
                    </a:cubicBezTo>
                    <a:cubicBezTo>
                      <a:pt x="510" y="495"/>
                      <a:pt x="511" y="515"/>
                      <a:pt x="507" y="53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="" xmlns:a16="http://schemas.microsoft.com/office/drawing/2014/main" id="{055FD339-6624-469D-9E75-56140C89AEE5}"/>
                </a:ext>
              </a:extLst>
            </p:cNvPr>
            <p:cNvCxnSpPr/>
            <p:nvPr/>
          </p:nvCxnSpPr>
          <p:spPr>
            <a:xfrm>
              <a:off x="2489200" y="2743200"/>
              <a:ext cx="18592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8612B0EC-E1FC-452C-8A5D-8A96934ACE96}"/>
                </a:ext>
              </a:extLst>
            </p:cNvPr>
            <p:cNvCxnSpPr/>
            <p:nvPr/>
          </p:nvCxnSpPr>
          <p:spPr>
            <a:xfrm>
              <a:off x="2489200" y="3063240"/>
              <a:ext cx="18592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1043069-413C-49D4-8B80-40AF0EAE5EE9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3383280"/>
              <a:ext cx="8534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397EB301-14C4-4DFE-B42B-473BC0BCD6F9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3693160"/>
              <a:ext cx="635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FBC917EB-9D8B-4B59-A3AC-3DB6C8C02DE6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013200"/>
              <a:ext cx="4775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7521A0EA-AC72-4870-82E3-4972FC968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333240"/>
              <a:ext cx="4267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F8334326-78D0-4D4C-A570-C3A654DA6E92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638040"/>
              <a:ext cx="4267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228256-7909-4687-AC06-DF201365974E}"/>
              </a:ext>
            </a:extLst>
          </p:cNvPr>
          <p:cNvGrpSpPr/>
          <p:nvPr/>
        </p:nvGrpSpPr>
        <p:grpSpPr>
          <a:xfrm>
            <a:off x="5062313" y="2366810"/>
            <a:ext cx="495348" cy="493268"/>
            <a:chOff x="6493081" y="1742364"/>
            <a:chExt cx="660464" cy="657690"/>
          </a:xfrm>
        </p:grpSpPr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D9CB84BB-85E0-45B1-9A9A-18FFA2F49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081" y="1742364"/>
              <a:ext cx="660464" cy="6576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="" xmlns:a16="http://schemas.microsoft.com/office/drawing/2014/main" id="{2D5550FD-F773-422B-89AE-F3B73C2D6D9B}"/>
                </a:ext>
              </a:extLst>
            </p:cNvPr>
            <p:cNvSpPr/>
            <p:nvPr/>
          </p:nvSpPr>
          <p:spPr>
            <a:xfrm rot="2700000">
              <a:off x="6651394" y="2069258"/>
              <a:ext cx="205179" cy="954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="" xmlns:a16="http://schemas.microsoft.com/office/drawing/2014/main" id="{8623F86D-02ED-41FE-B82A-AF77216F4306}"/>
                </a:ext>
              </a:extLst>
            </p:cNvPr>
            <p:cNvSpPr/>
            <p:nvPr/>
          </p:nvSpPr>
          <p:spPr>
            <a:xfrm rot="8100000">
              <a:off x="6714042" y="2021725"/>
              <a:ext cx="339627" cy="954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BBEF0DB3-6780-4955-A9AC-6120553D0EBB}"/>
              </a:ext>
            </a:extLst>
          </p:cNvPr>
          <p:cNvGrpSpPr/>
          <p:nvPr/>
        </p:nvGrpSpPr>
        <p:grpSpPr>
          <a:xfrm>
            <a:off x="5062313" y="3341548"/>
            <a:ext cx="495348" cy="493268"/>
            <a:chOff x="6493081" y="1742364"/>
            <a:chExt cx="660464" cy="657690"/>
          </a:xfrm>
        </p:grpSpPr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A639C86F-9695-43F9-8BD0-4B4285115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081" y="1742364"/>
              <a:ext cx="660464" cy="6576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FE094DD3-28C7-482C-9462-3CE4CA9B21E7}"/>
                </a:ext>
              </a:extLst>
            </p:cNvPr>
            <p:cNvSpPr/>
            <p:nvPr/>
          </p:nvSpPr>
          <p:spPr>
            <a:xfrm rot="2700000">
              <a:off x="6651394" y="2069258"/>
              <a:ext cx="205179" cy="954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6F4769D5-0590-45A9-AA94-4ABE3AF85D9C}"/>
                </a:ext>
              </a:extLst>
            </p:cNvPr>
            <p:cNvSpPr/>
            <p:nvPr/>
          </p:nvSpPr>
          <p:spPr>
            <a:xfrm rot="8100000">
              <a:off x="6714042" y="2021725"/>
              <a:ext cx="339627" cy="954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AB3D930-A7D4-4663-A05F-C9537F60E040}"/>
              </a:ext>
            </a:extLst>
          </p:cNvPr>
          <p:cNvGrpSpPr/>
          <p:nvPr/>
        </p:nvGrpSpPr>
        <p:grpSpPr>
          <a:xfrm>
            <a:off x="5062313" y="4400108"/>
            <a:ext cx="495348" cy="493268"/>
            <a:chOff x="6493081" y="1742364"/>
            <a:chExt cx="660464" cy="657690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381A3CC3-9084-4055-83FC-96BF2EA2F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081" y="1742364"/>
              <a:ext cx="660464" cy="6576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25F0C388-90EA-40B3-9ABD-D116082A68AF}"/>
                </a:ext>
              </a:extLst>
            </p:cNvPr>
            <p:cNvSpPr/>
            <p:nvPr/>
          </p:nvSpPr>
          <p:spPr>
            <a:xfrm rot="2700000">
              <a:off x="6651394" y="2069258"/>
              <a:ext cx="205179" cy="954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4D574F9C-332C-40AC-9D37-30731DDBFFEC}"/>
                </a:ext>
              </a:extLst>
            </p:cNvPr>
            <p:cNvSpPr/>
            <p:nvPr/>
          </p:nvSpPr>
          <p:spPr>
            <a:xfrm rot="8100000">
              <a:off x="6714042" y="2021725"/>
              <a:ext cx="339627" cy="954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6A3202A-290F-40F8-B2BF-8600143622AC}"/>
              </a:ext>
            </a:extLst>
          </p:cNvPr>
          <p:cNvSpPr txBox="1"/>
          <p:nvPr/>
        </p:nvSpPr>
        <p:spPr>
          <a:xfrm>
            <a:off x="5806532" y="2296662"/>
            <a:ext cx="243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b="1" dirty="0" smtClean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Site web </a:t>
            </a:r>
            <a:r>
              <a:rPr lang="fr-FR" b="1" dirty="0" smtClean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éducatif</a:t>
            </a:r>
            <a:endParaRPr lang="fr-FR" b="1" dirty="0"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A7118392-2AE3-4A3D-B015-9CB099000042}"/>
              </a:ext>
            </a:extLst>
          </p:cNvPr>
          <p:cNvSpPr/>
          <p:nvPr/>
        </p:nvSpPr>
        <p:spPr>
          <a:xfrm>
            <a:off x="8634213" y="1039530"/>
            <a:ext cx="338338" cy="3383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sz="18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75856" y="305107"/>
            <a:ext cx="3096344" cy="681395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r>
              <a:rPr lang="fr-FR" sz="6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FR" sz="66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-25152" y="12700"/>
            <a:ext cx="909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Conclusion</a:t>
            </a:r>
            <a:endParaRPr lang="fr-FR" sz="66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6A3202A-290F-40F8-B2BF-8600143622AC}"/>
              </a:ext>
            </a:extLst>
          </p:cNvPr>
          <p:cNvSpPr txBox="1"/>
          <p:nvPr/>
        </p:nvSpPr>
        <p:spPr>
          <a:xfrm>
            <a:off x="5806532" y="3391662"/>
            <a:ext cx="243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b="1" dirty="0" smtClean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Partie admin &amp; Partie Client</a:t>
            </a:r>
            <a:endParaRPr lang="fr-FR" b="1" dirty="0"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6A3202A-290F-40F8-B2BF-8600143622AC}"/>
              </a:ext>
            </a:extLst>
          </p:cNvPr>
          <p:cNvSpPr txBox="1"/>
          <p:nvPr/>
        </p:nvSpPr>
        <p:spPr>
          <a:xfrm>
            <a:off x="5735646" y="4411164"/>
            <a:ext cx="301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b="1" dirty="0" smtClean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Framework Angular et Spring Boot</a:t>
            </a:r>
            <a:endParaRPr lang="fr-FR" b="1" dirty="0"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8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2564904"/>
            <a:ext cx="5904656" cy="2880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6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</a:t>
            </a:r>
            <a:endParaRPr lang="fr-FR" sz="60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829687" y="-41360"/>
            <a:ext cx="26340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7200" b="1" dirty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Plan </a:t>
            </a:r>
            <a:endParaRPr lang="fr-FR" sz="7200" dirty="0">
              <a:ln w="0"/>
              <a:solidFill>
                <a:srgbClr val="0F6FC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howcard Gothic" panose="04020904020102020604" pitchFamily="82" charset="0"/>
              <a:cs typeface="Times New Roman" pitchFamily="18" charset="0"/>
            </a:endParaRP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 bwMode="gray">
          <a:xfrm>
            <a:off x="1691680" y="1916832"/>
            <a:ext cx="4973114" cy="53340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124400" tIns="62199" rIns="124400" bIns="62199" anchor="ctr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gray">
          <a:xfrm>
            <a:off x="1700808" y="2679419"/>
            <a:ext cx="4973114" cy="53340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124400" tIns="62199" rIns="124400" bIns="62199" anchor="ctr"/>
          <a:lstStyle/>
          <a:p>
            <a:pPr algn="ctr" eaLnBrk="0" hangingPunct="0"/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gray">
          <a:xfrm>
            <a:off x="1700808" y="3442006"/>
            <a:ext cx="4973114" cy="53340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124400" tIns="62199" rIns="124400" bIns="62199" anchor="ctr"/>
          <a:lstStyle/>
          <a:p>
            <a:pPr algn="ctr" eaLnBrk="0" hangingPunct="0"/>
            <a:r>
              <a:rPr lang="en-US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Environnements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logiciels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gray">
          <a:xfrm>
            <a:off x="1700808" y="4149080"/>
            <a:ext cx="4973114" cy="53340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124400" tIns="62199" rIns="124400" bIns="62199" anchor="ctr"/>
          <a:lstStyle/>
          <a:p>
            <a:pPr algn="ctr" eaLnBrk="0" hangingPunct="0"/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admin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ardrop 25"/>
          <p:cNvSpPr/>
          <p:nvPr/>
        </p:nvSpPr>
        <p:spPr>
          <a:xfrm>
            <a:off x="1708347" y="1919962"/>
            <a:ext cx="504056" cy="533400"/>
          </a:xfrm>
          <a:prstGeom prst="teardrop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1775791" y="1910099"/>
            <a:ext cx="36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1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8" name="Teardrop 27"/>
          <p:cNvSpPr/>
          <p:nvPr/>
        </p:nvSpPr>
        <p:spPr>
          <a:xfrm>
            <a:off x="1719742" y="2672071"/>
            <a:ext cx="504056" cy="533400"/>
          </a:xfrm>
          <a:prstGeom prst="teardrop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ardrop 28"/>
          <p:cNvSpPr/>
          <p:nvPr/>
        </p:nvSpPr>
        <p:spPr>
          <a:xfrm>
            <a:off x="1719827" y="3458739"/>
            <a:ext cx="504056" cy="533400"/>
          </a:xfrm>
          <a:prstGeom prst="teardrop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ardrop 29"/>
          <p:cNvSpPr/>
          <p:nvPr/>
        </p:nvSpPr>
        <p:spPr>
          <a:xfrm>
            <a:off x="1719742" y="4160351"/>
            <a:ext cx="504056" cy="533400"/>
          </a:xfrm>
          <a:prstGeom prst="teardrop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30"/>
          <p:cNvSpPr txBox="1"/>
          <p:nvPr/>
        </p:nvSpPr>
        <p:spPr>
          <a:xfrm>
            <a:off x="1787186" y="2679419"/>
            <a:ext cx="36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75791" y="3470479"/>
            <a:ext cx="36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3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87186" y="4165602"/>
            <a:ext cx="36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4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gray">
          <a:xfrm>
            <a:off x="1691680" y="4789623"/>
            <a:ext cx="4973114" cy="53340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124400" tIns="62199" rIns="124400" bIns="62199" anchor="ctr"/>
          <a:lstStyle/>
          <a:p>
            <a:pPr algn="ctr" eaLnBrk="0" hangingPunct="0"/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utilisateur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ardrop 34"/>
          <p:cNvSpPr/>
          <p:nvPr/>
        </p:nvSpPr>
        <p:spPr>
          <a:xfrm>
            <a:off x="1705557" y="4794874"/>
            <a:ext cx="504056" cy="533400"/>
          </a:xfrm>
          <a:prstGeom prst="teardrop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/>
          <p:cNvSpPr txBox="1"/>
          <p:nvPr/>
        </p:nvSpPr>
        <p:spPr>
          <a:xfrm>
            <a:off x="1787186" y="4816698"/>
            <a:ext cx="36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5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0" y="5326967"/>
            <a:ext cx="1143000" cy="1428750"/>
          </a:xfrm>
          <a:prstGeom prst="rect">
            <a:avLst/>
          </a:prstGeom>
        </p:spPr>
      </p:pic>
      <p:sp>
        <p:nvSpPr>
          <p:cNvPr id="41" name="AutoShape 8"/>
          <p:cNvSpPr>
            <a:spLocks noChangeArrowheads="1"/>
          </p:cNvSpPr>
          <p:nvPr/>
        </p:nvSpPr>
        <p:spPr bwMode="gray">
          <a:xfrm>
            <a:off x="1700808" y="5507968"/>
            <a:ext cx="4973114" cy="53340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124400" tIns="62199" rIns="124400" bIns="62199" anchor="ctr"/>
          <a:lstStyle/>
          <a:p>
            <a:pPr algn="ctr" eaLnBrk="0" hangingPunct="0"/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ardrop 41"/>
          <p:cNvSpPr/>
          <p:nvPr/>
        </p:nvSpPr>
        <p:spPr>
          <a:xfrm>
            <a:off x="1714685" y="5513219"/>
            <a:ext cx="504056" cy="533400"/>
          </a:xfrm>
          <a:prstGeom prst="teardrop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2"/>
          <p:cNvSpPr txBox="1"/>
          <p:nvPr/>
        </p:nvSpPr>
        <p:spPr>
          <a:xfrm>
            <a:off x="1796314" y="5535043"/>
            <a:ext cx="36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5</a:t>
            </a: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 animBg="1"/>
      <p:bldP spid="35" grpId="0" animBg="1"/>
      <p:bldP spid="36" grpId="0"/>
      <p:bldP spid="41" grpId="0" animBg="1"/>
      <p:bldP spid="42" grpId="0" animBg="1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365104"/>
            <a:ext cx="2520280" cy="22950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0555" y="-41360"/>
            <a:ext cx="64123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Introduction</a:t>
            </a:r>
            <a:endParaRPr lang="fr-FR" sz="7200" dirty="0">
              <a:ln w="0"/>
              <a:solidFill>
                <a:srgbClr val="0F6FC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howcard Gothic" panose="04020904020102020604" pitchFamily="82" charset="0"/>
              <a:cs typeface="Times New Roman" pitchFamily="18" charset="0"/>
            </a:endParaRPr>
          </a:p>
        </p:txBody>
      </p:sp>
      <p:sp>
        <p:nvSpPr>
          <p:cNvPr id="6" name="Cloud 5"/>
          <p:cNvSpPr/>
          <p:nvPr/>
        </p:nvSpPr>
        <p:spPr bwMode="auto">
          <a:xfrm>
            <a:off x="1547664" y="1585538"/>
            <a:ext cx="6696744" cy="3816424"/>
          </a:xfrm>
          <a:prstGeom prst="cloud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fr-FR" dirty="0" smtClean="0"/>
          </a:p>
        </p:txBody>
      </p:sp>
      <p:sp>
        <p:nvSpPr>
          <p:cNvPr id="7" name="Rectangle 6"/>
          <p:cNvSpPr/>
          <p:nvPr/>
        </p:nvSpPr>
        <p:spPr>
          <a:xfrm>
            <a:off x="2610036" y="270892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Gate est une société d’ingénierie informatique,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crée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2015 et spécialisée en développement et services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informatiques</a:t>
            </a:r>
            <a:r>
              <a:rPr lang="fr-F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37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031692"/>
              </p:ext>
            </p:extLst>
          </p:nvPr>
        </p:nvGraphicFramePr>
        <p:xfrm>
          <a:off x="1619672" y="1287306"/>
          <a:ext cx="59229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14" name="Visio" r:id="rId3" imgW="9286776" imgH="6372322" progId="Visio.Drawing.15">
                  <p:embed/>
                </p:oleObj>
              </mc:Choice>
              <mc:Fallback>
                <p:oleObj name="Visio" r:id="rId3" imgW="9286776" imgH="63723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1287306"/>
                        <a:ext cx="59229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02075" y="557197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Diagramme de cas d’utilisation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1481564" y="-41360"/>
            <a:ext cx="53303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Conception</a:t>
            </a:r>
            <a:endParaRPr lang="fr-FR" sz="7200" dirty="0">
              <a:ln w="0"/>
              <a:solidFill>
                <a:srgbClr val="0F6FC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howcard Gothic" panose="04020904020102020604" pitchFamily="82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4" y="4909173"/>
            <a:ext cx="1400598" cy="17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2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7483"/>
              </p:ext>
            </p:extLst>
          </p:nvPr>
        </p:nvGraphicFramePr>
        <p:xfrm>
          <a:off x="0" y="874811"/>
          <a:ext cx="9144000" cy="5916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9" name="Visio" r:id="rId3" imgW="8410548" imgH="6924606" progId="Visio.Drawing.15">
                  <p:embed/>
                </p:oleObj>
              </mc:Choice>
              <mc:Fallback>
                <p:oleObj name="Visio" r:id="rId3" imgW="8410548" imgH="692460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74811"/>
                        <a:ext cx="9144000" cy="5916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08520" y="1481926"/>
            <a:ext cx="404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Diagramme de classes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1619672" y="50800"/>
            <a:ext cx="53303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Conception</a:t>
            </a:r>
            <a:endParaRPr lang="fr-FR" sz="7200" dirty="0">
              <a:ln w="0"/>
              <a:solidFill>
                <a:srgbClr val="0F6FC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howcard Gothic" panose="04020904020102020604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19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595068"/>
            <a:ext cx="1797931" cy="1797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94" y="4569668"/>
            <a:ext cx="1464271" cy="144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68" y="2564904"/>
            <a:ext cx="1217006" cy="12170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9" t="10560" r="8662" b="8802"/>
          <a:stretch/>
        </p:blipFill>
        <p:spPr>
          <a:xfrm>
            <a:off x="6876256" y="3342146"/>
            <a:ext cx="1238982" cy="1238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66135"/>
            <a:ext cx="2897441" cy="15407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396552" y="-41360"/>
            <a:ext cx="909554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Environnement Logiciel</a:t>
            </a:r>
            <a:r>
              <a:rPr lang="fr-FR" sz="66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6591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171054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48181"/>
            <a:ext cx="2218647" cy="1873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00" y="2251593"/>
            <a:ext cx="2478166" cy="18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88" y="4496386"/>
            <a:ext cx="1913467" cy="18177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96552" y="-41360"/>
            <a:ext cx="909554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Environnement Logiciel</a:t>
            </a:r>
            <a:r>
              <a:rPr lang="fr-FR" sz="66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194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528331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491367"/>
            <a:ext cx="1791468" cy="2213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2587922" cy="2713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96552" y="-41360"/>
            <a:ext cx="909554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Environnement Logiciel</a:t>
            </a:r>
            <a:r>
              <a:rPr lang="fr-FR" sz="66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7890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1703" r="8966" b="1022"/>
          <a:stretch/>
        </p:blipFill>
        <p:spPr bwMode="auto">
          <a:xfrm>
            <a:off x="1640384" y="1412776"/>
            <a:ext cx="5725368" cy="46731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3" descr="C:\Users\Dell\Downloads\images (11)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3211" y="5229200"/>
            <a:ext cx="1436461" cy="14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-396552" y="-41360"/>
            <a:ext cx="90955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ln w="12700" cmpd="sng">
                  <a:solidFill>
                    <a:srgbClr val="10CF9B"/>
                  </a:solidFill>
                  <a:prstDash val="solid"/>
                </a:ln>
                <a:gradFill>
                  <a:gsLst>
                    <a:gs pos="0">
                      <a:srgbClr val="10CF9B"/>
                    </a:gs>
                    <a:gs pos="4000">
                      <a:srgbClr val="10CF9B">
                        <a:lumMod val="60000"/>
                        <a:lumOff val="40000"/>
                      </a:srgbClr>
                    </a:gs>
                    <a:gs pos="87000">
                      <a:srgbClr val="10CF9B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Showcard Gothic" panose="04020904020102020604" pitchFamily="82" charset="0"/>
                <a:cs typeface="Times New Roman" pitchFamily="18" charset="0"/>
              </a:rPr>
              <a:t>Partie Admin</a:t>
            </a:r>
            <a:endParaRPr lang="fr-FR" sz="66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68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powerpoint-template-24">
  <a:themeElements>
    <a:clrScheme name="">
      <a:dk1>
        <a:srgbClr val="333333"/>
      </a:dk1>
      <a:lt1>
        <a:srgbClr val="FFFFFF"/>
      </a:lt1>
      <a:dk2>
        <a:srgbClr val="333333"/>
      </a:dk2>
      <a:lt2>
        <a:srgbClr val="1F1F1F"/>
      </a:lt2>
      <a:accent1>
        <a:srgbClr val="434453"/>
      </a:accent1>
      <a:accent2>
        <a:srgbClr val="60616C"/>
      </a:accent2>
      <a:accent3>
        <a:srgbClr val="FFFFFF"/>
      </a:accent3>
      <a:accent4>
        <a:srgbClr val="2A2A2A"/>
      </a:accent4>
      <a:accent5>
        <a:srgbClr val="B0B0B3"/>
      </a:accent5>
      <a:accent6>
        <a:srgbClr val="565761"/>
      </a:accent6>
      <a:hlink>
        <a:srgbClr val="9D9D9D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168</TotalTime>
  <Words>104</Words>
  <Application>Microsoft Office PowerPoint</Application>
  <PresentationFormat>On-screen Show (4:3)</PresentationFormat>
  <Paragraphs>43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Microsoft Sans Serif</vt:lpstr>
      <vt:lpstr>Noto Sans</vt:lpstr>
      <vt:lpstr>Showcard Gothic</vt:lpstr>
      <vt:lpstr>Times New Roman</vt:lpstr>
      <vt:lpstr>powerpoint-template-24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15</cp:revision>
  <dcterms:created xsi:type="dcterms:W3CDTF">2020-01-14T21:40:43Z</dcterms:created>
  <dcterms:modified xsi:type="dcterms:W3CDTF">2020-01-16T00:41:05Z</dcterms:modified>
</cp:coreProperties>
</file>